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Oswald Bold" charset="1" panose="00000800000000000000"/>
      <p:regular r:id="rId13"/>
    </p:embeddedFont>
    <p:embeddedFont>
      <p:font typeface="Montserrat Classic Bold" charset="1" panose="000008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4.png" Type="http://schemas.openxmlformats.org/officeDocument/2006/relationships/image"/><Relationship Id="rId6" Target="../media/image8.pn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659121">
            <a:off x="15347438" y="5941525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7"/>
                </a:lnTo>
                <a:lnTo>
                  <a:pt x="0" y="78285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58071" y="-4629150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12881" y="1356863"/>
            <a:ext cx="14291138" cy="8498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84"/>
              </a:lnSpc>
            </a:pPr>
            <a:r>
              <a:rPr lang="en-US" b="true" sz="16437" spc="1610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LA TIENDA TECNOLÓGICA</a:t>
            </a:r>
          </a:p>
          <a:p>
            <a:pPr algn="ctr">
              <a:lnSpc>
                <a:spcPts val="22684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450797" y="7037394"/>
            <a:ext cx="9815307" cy="1186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48"/>
              </a:lnSpc>
            </a:pPr>
            <a:r>
              <a:rPr lang="en-US" b="true" sz="7063" spc="692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JAVA SWING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58975" y="8409949"/>
            <a:ext cx="3598949" cy="579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94"/>
              </a:lnSpc>
              <a:spcBef>
                <a:spcPct val="0"/>
              </a:spcBef>
            </a:pPr>
            <a:r>
              <a:rPr lang="en-US" b="true" sz="1735" spc="170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ALBERTO BERNET FERNÁNDEZ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740797" y="6372717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3" y="0"/>
                </a:lnTo>
                <a:lnTo>
                  <a:pt x="7629293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30295" y="1130054"/>
            <a:ext cx="13034887" cy="8260860"/>
          </a:xfrm>
          <a:custGeom>
            <a:avLst/>
            <a:gdLst/>
            <a:ahLst/>
            <a:cxnLst/>
            <a:rect r="r" b="b" t="t" l="l"/>
            <a:pathLst>
              <a:path h="8260860" w="13034887">
                <a:moveTo>
                  <a:pt x="0" y="0"/>
                </a:moveTo>
                <a:lnTo>
                  <a:pt x="13034887" y="0"/>
                </a:lnTo>
                <a:lnTo>
                  <a:pt x="13034887" y="8260859"/>
                </a:lnTo>
                <a:lnTo>
                  <a:pt x="0" y="82608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659121">
            <a:off x="-4740797" y="6372717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3" y="0"/>
                </a:lnTo>
                <a:lnTo>
                  <a:pt x="7629293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016048">
            <a:off x="12243487" y="-1005305"/>
            <a:ext cx="10749463" cy="2687366"/>
          </a:xfrm>
          <a:custGeom>
            <a:avLst/>
            <a:gdLst/>
            <a:ahLst/>
            <a:cxnLst/>
            <a:rect r="r" b="b" t="t" l="l"/>
            <a:pathLst>
              <a:path h="2687366" w="10749463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5429" y="717860"/>
            <a:ext cx="9283355" cy="5894931"/>
          </a:xfrm>
          <a:custGeom>
            <a:avLst/>
            <a:gdLst/>
            <a:ahLst/>
            <a:cxnLst/>
            <a:rect r="r" b="b" t="t" l="l"/>
            <a:pathLst>
              <a:path h="5894931" w="9283355">
                <a:moveTo>
                  <a:pt x="0" y="0"/>
                </a:moveTo>
                <a:lnTo>
                  <a:pt x="9283355" y="0"/>
                </a:lnTo>
                <a:lnTo>
                  <a:pt x="9283355" y="5894930"/>
                </a:lnTo>
                <a:lnTo>
                  <a:pt x="0" y="589493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729766" y="3919130"/>
            <a:ext cx="9238748" cy="5855057"/>
          </a:xfrm>
          <a:custGeom>
            <a:avLst/>
            <a:gdLst/>
            <a:ahLst/>
            <a:cxnLst/>
            <a:rect r="r" b="b" t="t" l="l"/>
            <a:pathLst>
              <a:path h="5855057" w="9238748">
                <a:moveTo>
                  <a:pt x="0" y="0"/>
                </a:moveTo>
                <a:lnTo>
                  <a:pt x="9238748" y="0"/>
                </a:lnTo>
                <a:lnTo>
                  <a:pt x="9238748" y="5855056"/>
                </a:lnTo>
                <a:lnTo>
                  <a:pt x="0" y="58550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270171">
            <a:off x="14902232" y="-2679059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7" y="0"/>
                </a:lnTo>
                <a:lnTo>
                  <a:pt x="7616557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8967" y="309614"/>
            <a:ext cx="10911663" cy="6860708"/>
          </a:xfrm>
          <a:custGeom>
            <a:avLst/>
            <a:gdLst/>
            <a:ahLst/>
            <a:cxnLst/>
            <a:rect r="r" b="b" t="t" l="l"/>
            <a:pathLst>
              <a:path h="6860708" w="10911663">
                <a:moveTo>
                  <a:pt x="0" y="0"/>
                </a:moveTo>
                <a:lnTo>
                  <a:pt x="10911663" y="0"/>
                </a:lnTo>
                <a:lnTo>
                  <a:pt x="10911663" y="6860708"/>
                </a:lnTo>
                <a:lnTo>
                  <a:pt x="0" y="68607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021543" y="4700911"/>
            <a:ext cx="5891151" cy="4448420"/>
          </a:xfrm>
          <a:custGeom>
            <a:avLst/>
            <a:gdLst/>
            <a:ahLst/>
            <a:cxnLst/>
            <a:rect r="r" b="b" t="t" l="l"/>
            <a:pathLst>
              <a:path h="4448420" w="5891151">
                <a:moveTo>
                  <a:pt x="0" y="0"/>
                </a:moveTo>
                <a:lnTo>
                  <a:pt x="5891151" y="0"/>
                </a:lnTo>
                <a:lnTo>
                  <a:pt x="5891151" y="4448420"/>
                </a:lnTo>
                <a:lnTo>
                  <a:pt x="0" y="44484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914783">
            <a:off x="4703319" y="5905996"/>
            <a:ext cx="5490586" cy="1551090"/>
          </a:xfrm>
          <a:custGeom>
            <a:avLst/>
            <a:gdLst/>
            <a:ahLst/>
            <a:cxnLst/>
            <a:rect r="r" b="b" t="t" l="l"/>
            <a:pathLst>
              <a:path h="1551090" w="5490586">
                <a:moveTo>
                  <a:pt x="0" y="0"/>
                </a:moveTo>
                <a:lnTo>
                  <a:pt x="5490586" y="0"/>
                </a:lnTo>
                <a:lnTo>
                  <a:pt x="5490586" y="1551091"/>
                </a:lnTo>
                <a:lnTo>
                  <a:pt x="0" y="155109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580377">
            <a:off x="-30385" y="-8243311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2" y="0"/>
                </a:lnTo>
                <a:lnTo>
                  <a:pt x="24036382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470535" y="1287044"/>
            <a:ext cx="11992838" cy="8185112"/>
          </a:xfrm>
          <a:custGeom>
            <a:avLst/>
            <a:gdLst/>
            <a:ahLst/>
            <a:cxnLst/>
            <a:rect r="r" b="b" t="t" l="l"/>
            <a:pathLst>
              <a:path h="8185112" w="11992838">
                <a:moveTo>
                  <a:pt x="0" y="0"/>
                </a:moveTo>
                <a:lnTo>
                  <a:pt x="11992839" y="0"/>
                </a:lnTo>
                <a:lnTo>
                  <a:pt x="11992839" y="8185113"/>
                </a:lnTo>
                <a:lnTo>
                  <a:pt x="0" y="8185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479722" y="-4833750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176364">
            <a:off x="-4105129" y="653023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6"/>
                </a:lnTo>
                <a:lnTo>
                  <a:pt x="0" y="78154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780241" y="1947010"/>
            <a:ext cx="4562847" cy="3292998"/>
          </a:xfrm>
          <a:custGeom>
            <a:avLst/>
            <a:gdLst/>
            <a:ahLst/>
            <a:cxnLst/>
            <a:rect r="r" b="b" t="t" l="l"/>
            <a:pathLst>
              <a:path h="3292998" w="4562847">
                <a:moveTo>
                  <a:pt x="0" y="0"/>
                </a:moveTo>
                <a:lnTo>
                  <a:pt x="4562846" y="0"/>
                </a:lnTo>
                <a:lnTo>
                  <a:pt x="4562846" y="3292998"/>
                </a:lnTo>
                <a:lnTo>
                  <a:pt x="0" y="32929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6549" y="296595"/>
            <a:ext cx="10908913" cy="6913524"/>
          </a:xfrm>
          <a:custGeom>
            <a:avLst/>
            <a:gdLst/>
            <a:ahLst/>
            <a:cxnLst/>
            <a:rect r="r" b="b" t="t" l="l"/>
            <a:pathLst>
              <a:path h="6913524" w="10908913">
                <a:moveTo>
                  <a:pt x="0" y="0"/>
                </a:moveTo>
                <a:lnTo>
                  <a:pt x="10908913" y="0"/>
                </a:lnTo>
                <a:lnTo>
                  <a:pt x="10908913" y="6913524"/>
                </a:lnTo>
                <a:lnTo>
                  <a:pt x="0" y="69135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751088" y="4914201"/>
            <a:ext cx="4785824" cy="1351995"/>
          </a:xfrm>
          <a:custGeom>
            <a:avLst/>
            <a:gdLst/>
            <a:ahLst/>
            <a:cxnLst/>
            <a:rect r="r" b="b" t="t" l="l"/>
            <a:pathLst>
              <a:path h="1351995" w="4785824">
                <a:moveTo>
                  <a:pt x="0" y="0"/>
                </a:moveTo>
                <a:lnTo>
                  <a:pt x="4785824" y="0"/>
                </a:lnTo>
                <a:lnTo>
                  <a:pt x="4785824" y="1351995"/>
                </a:lnTo>
                <a:lnTo>
                  <a:pt x="0" y="135199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607446" y="6217413"/>
            <a:ext cx="5315108" cy="4069587"/>
          </a:xfrm>
          <a:custGeom>
            <a:avLst/>
            <a:gdLst/>
            <a:ahLst/>
            <a:cxnLst/>
            <a:rect r="r" b="b" t="t" l="l"/>
            <a:pathLst>
              <a:path h="4069587" w="5315108">
                <a:moveTo>
                  <a:pt x="0" y="0"/>
                </a:moveTo>
                <a:lnTo>
                  <a:pt x="5315107" y="0"/>
                </a:lnTo>
                <a:lnTo>
                  <a:pt x="5315107" y="4069587"/>
                </a:lnTo>
                <a:lnTo>
                  <a:pt x="0" y="406958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12463509" y="-9176632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9"/>
                </a:lnTo>
                <a:lnTo>
                  <a:pt x="0" y="246641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84786" y="3674254"/>
            <a:ext cx="8097687" cy="3241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015"/>
              </a:lnSpc>
            </a:pPr>
            <a:r>
              <a:rPr lang="en-US" b="true" sz="9431" spc="924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GRACIAS POR </a:t>
            </a:r>
          </a:p>
          <a:p>
            <a:pPr algn="l" marL="0" indent="0" lvl="0">
              <a:lnSpc>
                <a:spcPts val="13015"/>
              </a:lnSpc>
              <a:spcBef>
                <a:spcPct val="0"/>
              </a:spcBef>
            </a:pPr>
            <a:r>
              <a:rPr lang="en-US" b="true" sz="9431" spc="924">
                <a:solidFill>
                  <a:srgbClr val="231F20"/>
                </a:solidFill>
                <a:latin typeface="Oswald Bold"/>
                <a:ea typeface="Oswald Bold"/>
                <a:cs typeface="Oswald Bold"/>
                <a:sym typeface="Oswald Bold"/>
              </a:rPr>
              <a:t>SU ATENCIÓN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DAGYjU9_xQg</dc:identifier>
  <dcterms:modified xsi:type="dcterms:W3CDTF">2011-08-01T06:04:30Z</dcterms:modified>
  <cp:revision>1</cp:revision>
  <dc:title>Grey minimalist business project presentation </dc:title>
</cp:coreProperties>
</file>

<file path=docProps/thumbnail.jpeg>
</file>